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6" r:id="rId4"/>
    <p:sldId id="258" r:id="rId5"/>
    <p:sldId id="259" r:id="rId6"/>
    <p:sldId id="267" r:id="rId7"/>
    <p:sldId id="260" r:id="rId8"/>
    <p:sldId id="261" r:id="rId9"/>
    <p:sldId id="268" r:id="rId10"/>
    <p:sldId id="262" r:id="rId11"/>
    <p:sldId id="263" r:id="rId12"/>
    <p:sldId id="264" r:id="rId13"/>
    <p:sldId id="269" r:id="rId14"/>
    <p:sldId id="265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kk-KZ" dirty="0" smtClean="0"/>
              <a:t>Ш Ө Г 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8283" y="479855"/>
            <a:ext cx="5413717" cy="601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52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0622" y="124178"/>
            <a:ext cx="10064225" cy="6491111"/>
          </a:xfrm>
        </p:spPr>
        <p:txBody>
          <a:bodyPr>
            <a:normAutofit fontScale="92500"/>
          </a:bodyPr>
          <a:lstStyle/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Егер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болса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термопластты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алдын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кептіреді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қыздырады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бояғышпен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араластырады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Машинаны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іске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қосып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тұрақты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режимге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келгенде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балқыманың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температурасын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отырады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анықтауды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кем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дегенде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жүргізу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тиіс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ГОСТ 18616-80 пресс-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қалыптардың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дайындау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дәлдігі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қалыптарының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пуансон мен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матрицаның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бетінің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кедір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бұдырлығы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айтылған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жүргізуден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бұрын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бұйымдарды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кондицирлейді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бұйымда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сақтау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тиімді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(ГОСТ 12423-66).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Егер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берілген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материал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конденсирлеудің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ерекше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шартын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етпесе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онда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үлгілерді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20±2°С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температурада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сағ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көлемінде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ұстайды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Ал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қосымша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шөгуді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анықтауда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реактопласттардан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үлгілерді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фенопласттар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меламин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негізіндегі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аминопласттар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П0±2°С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мочевина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негізіндегі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аминопласттар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80±2°С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температурада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168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сағат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термоөңдейді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361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8667" y="1"/>
            <a:ext cx="9629421" cy="67168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Сынауды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ұясынан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қалыптауда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алынған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үлгіде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жүргізеді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Үлгілердің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матрица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қалыбының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өлшемі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қалыптауға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перпендикуляр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бағытта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анықтайды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анизотропты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шөгуді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қосымша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шөгуді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анизотропиясын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анықтауда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қалыпқа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перпендикулярлы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параллель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бағытта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анықтайды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Өлшеуді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кез-келген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дәлдігі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0,01 мм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болатын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құралмен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20±2°С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жүргізеді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үлгі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ауданы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ретінде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ұзындығының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өлшегеннен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кейінгі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орташа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санымен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анықтайды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Реактопласттар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матрицаның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өлшемдерін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қорғасын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үлгілерінен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marL="0" indent="0">
              <a:buNone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Шөгуді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(%)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келесі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формуламен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есептейді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= (l1 - l)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 100/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l1 ,         (%);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мұндағы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үлгінің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ұзындығы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диаметрі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мм;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l1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матрицасының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ұзындығы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диаметрі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678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5779" y="180622"/>
            <a:ext cx="9618132" cy="64233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Қосымша шөгуді </a:t>
            </a:r>
            <a:r>
              <a:rPr lang="kk-K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(%) есептеу үшін келесі формуланы қолданады: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kk-K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HS</a:t>
            </a:r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kk-K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 —l</a:t>
            </a:r>
            <a:r>
              <a:rPr lang="kk-KZ" sz="24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kk-K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х 100/l</a:t>
            </a:r>
            <a:r>
              <a:rPr lang="kk-K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,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(%);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мұндағы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 – үлгінің термоөңдеу алдындағы өлшемі, мм;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l</a:t>
            </a:r>
            <a:r>
              <a:rPr lang="kk-KZ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үлгінің термоөңдеуден кейінгі өлшемі, мм.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Шөгудің </a:t>
            </a:r>
            <a:r>
              <a:rPr lang="kk-K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анизотропиясын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kk-KZ" sz="24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kk-K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және қосымша шөгудің анизотропиясын а’</a:t>
            </a:r>
            <a:r>
              <a:rPr lang="kk-KZ" sz="24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(%) келесі формуламен есептейді: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S</a:t>
            </a:r>
            <a:r>
              <a:rPr lang="en-US" sz="24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kk-K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a’</a:t>
            </a:r>
            <a:r>
              <a:rPr lang="en-US" sz="2400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HS</a:t>
            </a:r>
            <a:r>
              <a:rPr lang="en-US" sz="2400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HS</a:t>
            </a:r>
            <a:r>
              <a:rPr lang="en-US" sz="2400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мұндағы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және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HS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қалыпқа перпендикуляр бағытталған шөгу және қосымша шөгу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%;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HS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қалып бойымен бағытталған шөгу және қосымша шөгу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%.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650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5367" y="0"/>
            <a:ext cx="7009663" cy="487238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62756" y="4826675"/>
            <a:ext cx="98439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Материал </a:t>
            </a:r>
            <a:r>
              <a:rPr lang="ru-RU" dirty="0" err="1"/>
              <a:t>термоусадочной</a:t>
            </a:r>
            <a:r>
              <a:rPr lang="ru-RU" dirty="0"/>
              <a:t> трубки является изолятором, так что </a:t>
            </a:r>
            <a:r>
              <a:rPr lang="ru-RU" dirty="0" err="1"/>
              <a:t>термоусадку</a:t>
            </a:r>
            <a:r>
              <a:rPr lang="ru-RU" dirty="0"/>
              <a:t> можно использовать для изоляции проводов. В отличие от изоленты, </a:t>
            </a:r>
            <a:r>
              <a:rPr lang="ru-RU" dirty="0" err="1"/>
              <a:t>термоусадка</a:t>
            </a:r>
            <a:r>
              <a:rPr lang="ru-RU" dirty="0"/>
              <a:t> не высыхает со временем и не разматывается. </a:t>
            </a:r>
            <a:r>
              <a:rPr lang="ru-RU" dirty="0" err="1"/>
              <a:t>Термоусадка</a:t>
            </a:r>
            <a:r>
              <a:rPr lang="ru-RU" dirty="0"/>
              <a:t> плотно обхватывает то, на что она надета, так что снять её, не разрезая, будет </a:t>
            </a:r>
            <a:r>
              <a:rPr lang="ru-RU" dirty="0" err="1"/>
              <a:t>сложновато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7024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3511" y="158045"/>
            <a:ext cx="10013245" cy="6513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Соңғы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нәтиже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ретінде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анықталған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нәтижелердің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ортаарифметикалық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мәнін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алады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СТтар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ТЖ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көрсетілген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материалға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нәтижелердің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ортаквадратты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ауытқумен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бағаланатын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(ГОСТ 14359-69),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таралу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сипаттамасын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хаттамасында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келесі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көрсеткіштер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жазылады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материалдың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маркасы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дайындаған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кәсіпорын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үлгі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саны,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пішіні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өлшемі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дайындау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уақыты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үлгіні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кондицирлеу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термоөңдеу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уақыттары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шөгудің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қосымша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шөгу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шөгу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анизотропиясы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ортаарифметикалық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мәндер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т.б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4293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3067" y="94722"/>
            <a:ext cx="8129389" cy="610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670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6866" y="1185334"/>
            <a:ext cx="6627468" cy="485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870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6989" y="-10319"/>
            <a:ext cx="8270648" cy="528223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80268" y="5969882"/>
            <a:ext cx="3054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Термоусаживаемая трубка</a:t>
            </a:r>
          </a:p>
        </p:txBody>
      </p:sp>
    </p:spTree>
    <p:extLst>
      <p:ext uri="{BB962C8B-B14F-4D97-AF65-F5344CB8AC3E}">
        <p14:creationId xmlns:p14="http://schemas.microsoft.com/office/powerpoint/2010/main" val="1693267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378" y="135468"/>
            <a:ext cx="10182577" cy="6570132"/>
          </a:xfrm>
        </p:spPr>
        <p:txBody>
          <a:bodyPr>
            <a:normAutofit/>
          </a:bodyPr>
          <a:lstStyle/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Полимерлі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материалдарды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бұйымдарға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қалыптағанда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технологиялық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көрсеткіші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шөгуі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Бұйымның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сапасы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шөгу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процестерінің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шарттарына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тәуелді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келеді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Шөгуді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бұйым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өлшемдерінің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айырымымен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анықтайды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Шөгу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көлемдік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бұйым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көлемінің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салқындау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кезінде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кішірейуі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сызықты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бұйым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ұзындық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өлшемдерінің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салқындау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кезінде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кішірейуі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бөлінеді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Шөгудің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болуына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бірнеше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себеп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бар: пластмасса мен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темірдің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сызықты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көлемдік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температуралық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ұлғаю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коэффициентінің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түрлілігінен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бұйымды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алғаннан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ылғалдылық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пен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ұшқыш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заттардың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бөлінуінен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реактопласттарға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қатаю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кезінде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химиялық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шөгудің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болуы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1094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2397" y="1806222"/>
            <a:ext cx="5143514" cy="355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311"/>
            <a:ext cx="10306756" cy="6615289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Шөгуді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өлшеу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пластмассалық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бұйымдарды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кезінде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нақты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өлшемдерін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жүргізіледі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Шөгуді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шикізатты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бағалаудан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қабылдаудан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өткізгенде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анықтайды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Полимерлі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материалдардың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ГОСТтары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ТЖ-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ларында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ережеге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шөгу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көрсеткіштері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беріледі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Бұйымдардың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эксплуатациялық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қасиеттерін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материалдарды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таңдауда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шөгу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қасиеттерін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Полимерлі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материалдардың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анизотропты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шөгуі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құйманың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көлденең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бойының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бағыты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шөгуі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Қысыммен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құйғанда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шөгудің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анизотропиясы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полимердің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макромолекулалық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тізбектерінің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толтырылмаған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термопласттар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толтырғыш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бөлшектерінің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толтырылған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термопласттар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реактопласттар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бағытымен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негізделген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Шөгудің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анизотропиясы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қалыбтың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түріне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тәуелді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құйғыштардың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орналасуынан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санынан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балқыманың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қозғалу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бағытынан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Ұнтақтәрізді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толтырғыштары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реактопласттар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ағу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бағытындағы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шөгу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перпендикуляр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бағыттағы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шөгуден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1,3-1,5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талшықты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толтырылған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реактопласттар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1,8-2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артуы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0538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462845"/>
            <a:ext cx="8596668" cy="5578518"/>
          </a:xfrm>
        </p:spPr>
        <p:txBody>
          <a:bodyPr>
            <a:normAutofit/>
          </a:bodyPr>
          <a:lstStyle/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Реактопласттардан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жасалған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бұйымдардың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қолданылуын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қосымша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шөгуді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анықтайды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яғни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бұйымдардың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термоөңдеуге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дейінгі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термоөңдеуден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кейінгі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өлшемдерін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анықтайды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Термоөңдеу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бұйымдардың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элементтерінің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текті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салқындауының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нәтижесінен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болатын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шөгудің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әртектілігін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болдырмайды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3592" y="3522132"/>
            <a:ext cx="5078408" cy="356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108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4044" y="496711"/>
            <a:ext cx="8556977" cy="520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238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79022"/>
            <a:ext cx="8596668" cy="666045"/>
          </a:xfrm>
        </p:spPr>
        <p:txBody>
          <a:bodyPr/>
          <a:lstStyle/>
          <a:p>
            <a:pPr algn="ctr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Шөгуді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әдістері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903111"/>
            <a:ext cx="8596668" cy="5138251"/>
          </a:xfrm>
        </p:spPr>
        <p:txBody>
          <a:bodyPr>
            <a:noAutofit/>
          </a:bodyPr>
          <a:lstStyle/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Полимерлі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материалдардың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шөгуін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ГОСТ 18616—80 (СТ СЭВ 890—78)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анықтайды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Термопласттар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шөгу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үлгі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өлшемдерінің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айырмашылығымен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пайызбен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анықталады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Термореактивті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қалыптайтын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массалар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үлгілердің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термоөңдеуге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дейінгі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кейінгі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өлшемдерінің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айырымын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Реактопласттарды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арнайы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прессте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престейді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қыздырады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Алынған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үлгіні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суытып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өлшемдерін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өлшейді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Термопласттардың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үлгілерін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машиналарында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қысыммен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құйып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Үлгінің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өлшемдерін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қалыптаудың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бағытына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перпендикуляр, ал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қосымша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анизотропияны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бағытына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паралелль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перпендикуляр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нүктелерді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алып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өлшейді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98446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1556" y="338666"/>
            <a:ext cx="9968088" cy="6321778"/>
          </a:xfrm>
        </p:spPr>
        <p:txBody>
          <a:bodyPr>
            <a:normAutofit lnSpcReduction="10000"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жүргізу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өлшемдері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мынадай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болатын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үлгілер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алынады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яғни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1201510, 120104, 506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X4, 50104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мм,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сонымен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қатар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диаметрі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 мм,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қалыңдығы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мм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диаметрі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 мм,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қалыңдығы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мм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болатын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дисктер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алынады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Үлгілердің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пішіні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өлшемдері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сонымен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қатар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түріне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қойылатын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талаптар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материалдардың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ГОСТ-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тарында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ТЖ-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ларында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көрсетіледі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Реактопласттар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термопласттардан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бұйым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қойылатын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талаптар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12015—66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12019—66 ГОСТ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ында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жазылған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Реактопласттардан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жасалған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бұйым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үлгісін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престеуді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қысымы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±1 МПа (10 кг/см2)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болатын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дәлдікпен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престейді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Пресс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форманың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енгізілу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өндіру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камерасының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өлшемдері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ретте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енгізілетін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реактопласттардың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өлшемдерінен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аспау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Пресс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форманы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қыздырудың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термореттегіш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құрылғысы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престеу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температурасын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±3°С температура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аумағынан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аспайтындай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етіп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қамтамассыз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етуі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Үлгінің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формасын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бұзып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алмау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мақсатында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итергіштер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қолданылуы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3975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У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1299" y="95144"/>
            <a:ext cx="3715032" cy="371503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3955300"/>
            <a:ext cx="4642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Пленка полиэтиленовая </a:t>
            </a:r>
            <a:r>
              <a:rPr lang="ru-RU" dirty="0" err="1"/>
              <a:t>термоусадочная</a:t>
            </a:r>
            <a:r>
              <a:rPr lang="ru-RU" dirty="0"/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467" y="2122311"/>
            <a:ext cx="6976533" cy="477910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829779" y="1085333"/>
            <a:ext cx="49558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Усадка </a:t>
            </a:r>
            <a:r>
              <a:rPr lang="ru-RU" dirty="0"/>
              <a:t>с помощью горячего воздуха</a:t>
            </a:r>
          </a:p>
        </p:txBody>
      </p:sp>
    </p:spTree>
    <p:extLst>
      <p:ext uri="{BB962C8B-B14F-4D97-AF65-F5344CB8AC3E}">
        <p14:creationId xmlns:p14="http://schemas.microsoft.com/office/powerpoint/2010/main" val="3815465826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108</TotalTime>
  <Words>829</Words>
  <Application>Microsoft Office PowerPoint</Application>
  <PresentationFormat>Широкоэкранный</PresentationFormat>
  <Paragraphs>46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Times New Roman</vt:lpstr>
      <vt:lpstr>Trebuchet MS</vt:lpstr>
      <vt:lpstr>Wingdings 3</vt:lpstr>
      <vt:lpstr>Грань</vt:lpstr>
      <vt:lpstr>Ш Ө Г 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Шөгуді анықтау әдістері</vt:lpstr>
      <vt:lpstr>Презентация PowerPoint</vt:lpstr>
      <vt:lpstr>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 Ө Г У</dc:title>
  <dc:creator>user</dc:creator>
  <cp:lastModifiedBy>user</cp:lastModifiedBy>
  <cp:revision>11</cp:revision>
  <dcterms:created xsi:type="dcterms:W3CDTF">2015-10-02T03:25:59Z</dcterms:created>
  <dcterms:modified xsi:type="dcterms:W3CDTF">2015-10-02T05:14:29Z</dcterms:modified>
</cp:coreProperties>
</file>